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33859-A463-D8F9-EF24-4F45C6AFB2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2CCF4D-D0C3-E327-B306-B80EFE49B2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11921-C8E8-47FA-C036-5B9D6137D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4C58B-848D-B29C-76AE-A7F4CCB2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5C145-5A59-55F1-1C01-E0A18341C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5663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9D6C5-2576-AE34-4841-A7EB664D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A47553-3887-0BE3-84D1-1879BD824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80A8C-797D-7104-9BF8-040E52135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8FC8E-DA25-98D8-8DCF-974758968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B21BE-5222-6840-F2BA-51F3FD4C7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868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DB9577-1524-A838-5742-D4DA1663EA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9A3D1F-6291-D950-0BFF-41361D5F3C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F9B78-4188-D8B4-D981-6FC373E49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6A3D6-8AC1-0FD4-5B0C-FA86D8F26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A4FDA-8EBB-F2D5-0B85-466B913DC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088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9B277-0F9F-BBEA-F807-6E26F5D8F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1234C-2349-4F22-75F8-2702A57DD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F7D44-1A73-3857-845C-70E515FC1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82558-306E-9236-C9AE-67822AE82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AAC33-01A1-721A-87C1-376B8DFA7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99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28A06-086F-F1F5-16CC-7C582BC72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C1C076-8114-4140-2C51-17D867128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ABE27-DB0A-007F-D04B-BB97CF453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0C7C9-2E51-E968-2A7F-2482699C2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24C66-D8F8-5B94-9B7E-FE7A6C27A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3100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A56BC-12C6-C773-8771-5E88B66F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76AA1-1510-3C97-1686-FB77ECA371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D40CB-8FE3-7728-3DAE-780F2F6D7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7FA91-FA1A-863C-70F4-E62EEC34B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BF9CA2-1367-B050-4C7F-12110EFDC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5A533-9C69-75DA-AB7E-169A96982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9163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88921-DD10-9AE9-3B1D-8AF092C3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987CA-FCD6-8822-6076-6EACD8D5A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F682A8-EE27-D45B-1A3E-A73FBD9B2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BFB32-ADF2-7AE7-10C5-434B43B87B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524512-4187-A7EB-5BC0-61359B088A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45FCDF-9BCC-11CB-FEBC-7EC720493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B5CE0A-7CC9-FBFA-E61D-811CA611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BA11F4-A363-BB2E-F692-F88FE543A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4367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08DD3-BB8E-00E3-A7B7-6DAF475A0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016283-72C1-A2C6-83A6-D4EF440BF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E12A44-0FC4-A8F5-33E1-54094AA6D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5F71E-36A2-8526-E2D8-17D1C8C3D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7610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85A326-7D3D-50E5-8F4D-4916DA5E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9998E7-3512-2AE8-9972-6CC06E31A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56AA4-F523-C71F-C953-539618C1E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349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9BAEB-A506-23F7-F2A0-C11D9F34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702A3-67A3-2C02-0212-A50C5F990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EB916-583C-15EF-A8A8-C8F4C0FCE4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CDE238-9B70-C0A3-BB3B-B2B890EFA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3ED69F-610C-0251-C79F-8EC50BD32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F4EDEA-987E-C01B-9D60-136DF9801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046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F8F6-F0E2-DDA1-9033-CA513016F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622248-FF36-59AF-7B7A-2886DBEA8A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E64E5F-6809-B8F1-E0AD-D53EFBF2C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66890-B3EA-B474-E126-44C93BAEA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178BF-BC45-69F0-1DC9-BDA88B1B3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934EA6-D3EC-E132-9E7B-7A8DC7F28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0930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91DB91-DD46-1905-D5A1-12FAD0ADB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E408F-5C84-F7DA-6E80-BC5C82E34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B5619-CE45-7205-814B-A003C13AE8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01639-6B99-4C97-9C4B-AB59B48B0AA3}" type="datetimeFigureOut">
              <a:rPr lang="en-IN" smtClean="0"/>
              <a:t>04/08/2025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33882-ADC0-E24D-C9E1-95DCC0265A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556EA-0A7C-258A-3C66-5771836F9D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29EF5-4175-4D9E-80B7-EA70C22090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30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F581C-9566-F4CC-9742-8D88B054BD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D0ED9-25BF-EEB6-AF15-E4C1E6BEEA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BEA831-1B46-1856-810F-26BE6104A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5"/>
            <a:ext cx="12192000" cy="685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966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091B7-333C-93B5-57EF-0A8934204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39C41-ABCC-7100-A2D9-408876F4F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1A14EC-B510-7082-B622-46A4B8ACD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45"/>
            <a:ext cx="12192000" cy="682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601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EBA63-8A19-9D57-D1EE-08D55133E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8B77B-5012-4F92-0CE1-DFE3F5597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32CFE0-5DAA-535E-8CA6-916DD7D6F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" y="0"/>
            <a:ext cx="1218453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8D58DC-3A0E-3EBC-55ED-04F38F7450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3987"/>
          <a:stretch>
            <a:fillRect/>
          </a:stretch>
        </p:blipFill>
        <p:spPr>
          <a:xfrm>
            <a:off x="7199738" y="0"/>
            <a:ext cx="58229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5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421F5-EC70-16D4-9A39-C3EE5613E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64045-9F69-D166-C557-8B650707A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AB3A7E-82AA-C138-9FEB-11547419C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153"/>
            <a:ext cx="12192000" cy="678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551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AC52B-8FB1-ECF3-6C7E-DA3276580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6D419-EDFF-E06F-A44F-CB27F554D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8AF53-88A5-5775-AEF0-C9B6AC558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798"/>
            <a:ext cx="12192000" cy="678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029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E972F-A524-6720-6C92-B9847939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C0815-8CE8-116C-B0BC-B188C017F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C73257-7AE2-22CD-4B27-B7C4B4E27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72"/>
            <a:ext cx="12192000" cy="678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67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7E531-C709-7E75-AA85-7269DBE07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EBA00-8613-B98D-20D0-A7BED9331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799DFE-38A2-B6E5-5567-AEBCFA56C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277"/>
            <a:ext cx="12192000" cy="676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453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F6954-00C6-A326-481A-981B56014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1CC74-BCD6-AA38-2554-6860C37B7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5A1B74-23A0-1FD2-EEE4-FC6B0A21B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088"/>
            <a:ext cx="12192000" cy="678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094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C4299-6D53-707E-791B-AA44B8BCE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478E7-BB0D-4EC6-6DCB-1C5DBBD38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2D4559-3448-82DB-F778-373C53856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21"/>
            <a:ext cx="12192000" cy="682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866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F2561-2C9C-0D59-7F43-B4746F48B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C8F95-B530-CAC2-9054-C1C1B8C55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D5E175-DCB5-8C87-B328-FADA58459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752"/>
            <a:ext cx="12192000" cy="678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372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Nitin Singh</dc:creator>
  <cp:lastModifiedBy>Nitin Singh</cp:lastModifiedBy>
  <cp:revision>1</cp:revision>
  <dcterms:created xsi:type="dcterms:W3CDTF">2025-08-03T19:14:21Z</dcterms:created>
  <dcterms:modified xsi:type="dcterms:W3CDTF">2025-08-03T19:14:39Z</dcterms:modified>
</cp:coreProperties>
</file>

<file path=docProps/thumbnail.jpeg>
</file>